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0871e706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0871e706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d0871e706b_0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d0871e706b_0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d0871e706b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d0871e706b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d0871e706b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d0871e706b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0871e706b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0871e706b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0871e706b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0871e706b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0871e706b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d0871e706b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0871e706b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0871e706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d0871e706b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d0871e706b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0871e706b_0_3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0871e706b_0_3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0871e706b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0871e706b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d0871e706b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d0871e706b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d0871e706b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d0871e706b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431725" y="476000"/>
            <a:ext cx="4712100" cy="13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PROGETTO “DATAJAZZ”</a:t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4860150" y="1786100"/>
            <a:ext cx="24342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Schembri Matteo Jacopo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1000012121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/>
        </p:nvSpPr>
        <p:spPr>
          <a:xfrm>
            <a:off x="123225" y="2007725"/>
            <a:ext cx="338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function remove_favorite(index)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favorites.splice(index, 1);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updateFavorites();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123225" y="148200"/>
            <a:ext cx="3000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function add_favorite(element){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if (!favorites.includes(element)){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favorites.push(element)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updateFavorites()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5" name="Google Shape;135;p22"/>
          <p:cNvPicPr preferRelativeResize="0"/>
          <p:nvPr/>
        </p:nvPicPr>
        <p:blipFill rotWithShape="1">
          <a:blip r:embed="rId3">
            <a:alphaModFix/>
          </a:blip>
          <a:srcRect b="28441" l="15039" r="65097" t="34972"/>
          <a:stretch/>
        </p:blipFill>
        <p:spPr>
          <a:xfrm>
            <a:off x="3334237" y="402375"/>
            <a:ext cx="2234074" cy="257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2"/>
          <p:cNvPicPr preferRelativeResize="0"/>
          <p:nvPr/>
        </p:nvPicPr>
        <p:blipFill rotWithShape="1">
          <a:blip r:embed="rId4">
            <a:alphaModFix/>
          </a:blip>
          <a:srcRect b="5874" l="18619" r="38508" t="43917"/>
          <a:stretch/>
        </p:blipFill>
        <p:spPr>
          <a:xfrm>
            <a:off x="5840925" y="2571750"/>
            <a:ext cx="3080050" cy="225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/>
        </p:nvSpPr>
        <p:spPr>
          <a:xfrm>
            <a:off x="893175" y="234100"/>
            <a:ext cx="28335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</a:t>
            </a:r>
            <a:r>
              <a:rPr lang="it">
                <a:solidFill>
                  <a:schemeClr val="dk1"/>
                </a:solidFill>
              </a:rPr>
              <a:t>#fav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margin-top: 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font-size: 42px;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padding-right: 1000px;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.favorites__grid{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margin-top: 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display: flex;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flex-wrap: wrap;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align-items: center;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justify-content: space-around;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flex-direction: row;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.albumBoxFavorite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display: flex;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align-items: center;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flex-direction: column;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margin: 0px 50px 50px 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position: relative;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2" name="Google Shape;142;p23"/>
          <p:cNvSpPr txBox="1"/>
          <p:nvPr/>
        </p:nvSpPr>
        <p:spPr>
          <a:xfrm>
            <a:off x="4761700" y="432150"/>
            <a:ext cx="3000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.albumBoxFavorite img{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height: 300px;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width: 300px;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box-shadow: 0 0 10px #000000;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border-radius: 10px;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margin: 50px 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.fa-heart-broken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color: red;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font-size: 24px;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cursor:pointer;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box-shadow: 0 0 10px #000000;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border-radius: 10px;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position: absolute;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top: 75px;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right: 75px;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background-color: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162450" y="23410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CSS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4"/>
          <p:cNvSpPr txBox="1"/>
          <p:nvPr>
            <p:ph type="title"/>
          </p:nvPr>
        </p:nvSpPr>
        <p:spPr>
          <a:xfrm>
            <a:off x="160175" y="106250"/>
            <a:ext cx="3659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MENU NAVBAR MOBILE</a:t>
            </a:r>
            <a:endParaRPr/>
          </a:p>
        </p:txBody>
      </p:sp>
      <p:sp>
        <p:nvSpPr>
          <p:cNvPr id="149" name="Google Shape;149;p24"/>
          <p:cNvSpPr txBox="1"/>
          <p:nvPr/>
        </p:nvSpPr>
        <p:spPr>
          <a:xfrm>
            <a:off x="283350" y="862375"/>
            <a:ext cx="4200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function showMenu()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let x = document.getElementById("mobile__links");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if (x.style.display === "block")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x.style.display = "none";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 else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x.style.display = "block";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60293" l="0" r="66715" t="11010"/>
          <a:stretch/>
        </p:blipFill>
        <p:spPr>
          <a:xfrm>
            <a:off x="4100750" y="234100"/>
            <a:ext cx="3623750" cy="1952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4">
            <a:alphaModFix/>
          </a:blip>
          <a:srcRect b="59987" l="0" r="66568" t="11189"/>
          <a:stretch/>
        </p:blipFill>
        <p:spPr>
          <a:xfrm>
            <a:off x="4100750" y="2429675"/>
            <a:ext cx="3623750" cy="212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/>
        </p:nvSpPr>
        <p:spPr>
          <a:xfrm>
            <a:off x="1028700" y="554425"/>
            <a:ext cx="3000000" cy="42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.nav-link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display: none;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.mobile__nav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display: block;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#mobile__links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display: none;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.mobile__nav a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padding: 14px 16px;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text-decoration: none;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font-size: 17px;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display: block;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4539825" y="634300"/>
            <a:ext cx="30000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.mobile__nav a.icon__nav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display: block;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font-size: 24px;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cursor:pointer;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box-shadow: 0 0 10px #000000;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.mobile__nav a:hover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background-color: #ddd;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color: black;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.active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background-color: #ffffff;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8" name="Google Shape;158;p25"/>
          <p:cNvSpPr txBox="1"/>
          <p:nvPr/>
        </p:nvSpPr>
        <p:spPr>
          <a:xfrm>
            <a:off x="162450" y="23410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CSS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9" cy="474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-53725"/>
            <a:ext cx="4663500" cy="3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700"/>
              <a:t>CARICAMENTO CONTENUTI</a:t>
            </a:r>
            <a:endParaRPr sz="2700"/>
          </a:p>
        </p:txBody>
      </p:sp>
      <p:sp>
        <p:nvSpPr>
          <p:cNvPr id="71" name="Google Shape;71;p15"/>
          <p:cNvSpPr txBox="1"/>
          <p:nvPr/>
        </p:nvSpPr>
        <p:spPr>
          <a:xfrm>
            <a:off x="345300" y="898875"/>
            <a:ext cx="4318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let grid = document.querySelector("#grid-album");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album.forEach((element, index) =&gt;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element.titolo;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element.immagine;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element.descrizione;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let albumBox = document.createElement("div");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albumBox.className = 'albumBoxClass';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albumBox.id = 'albumBoxID-' + index;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let image = document.createElement("img");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image.id = 'img' + index;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image.addEventListener("click", function(){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  show_description(index)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})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image.src = ("./img/" + element.immagine);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albumBox.appendChild(image);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2" name="Google Shape;72;p15"/>
          <p:cNvSpPr txBox="1"/>
          <p:nvPr/>
        </p:nvSpPr>
        <p:spPr>
          <a:xfrm>
            <a:off x="4944000" y="2101050"/>
            <a:ext cx="3591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4410450" y="817050"/>
            <a:ext cx="3886800" cy="35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let title = document.createElement("h1");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title.textContent = element.titolo;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albumBox.appendChild(title);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let favoriteButton = document.createElement("i");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favoriteButton.className = "material-icons";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favoriteButton.innerHTML = "&amp;#xe87e;";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favoriteButton.addEventListener("click", function()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  add_favorite(element)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})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albumBox.appendChild(favoriteButton);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let description = document.createElement("p");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description.className = 'descriptionClass';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description.id = "descrizione" + index;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description.textContent = element.descrizione;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albumBox.appendChild(description);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384575" y="498675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JAVASCRIPT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736300" y="67750"/>
            <a:ext cx="462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&lt;div class="choice__grid-album" id="grid-album"&gt; &lt;/div&gt;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4485275" y="52300"/>
            <a:ext cx="108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HTML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/>
        </p:nvSpPr>
        <p:spPr>
          <a:xfrm>
            <a:off x="67750" y="67775"/>
            <a:ext cx="5229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let closeDesc = document.createElement("i");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closeDesc.className = "material-icons-canc";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closeDesc.innerHTML = "&amp;#xe5c9;";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closeDesc.addEventListener("click", function(){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  show_description(index)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})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description.appendChild(closeDesc);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grid.appendChild(albumBox);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});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2" name="Google Shape;82;p16"/>
          <p:cNvSpPr txBox="1"/>
          <p:nvPr>
            <p:ph type="title"/>
          </p:nvPr>
        </p:nvSpPr>
        <p:spPr>
          <a:xfrm>
            <a:off x="139575" y="2209400"/>
            <a:ext cx="2263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DESCRIZIONE</a:t>
            </a:r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384575" y="2886825"/>
            <a:ext cx="148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JAVASCRIPT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84" name="Google Shape;84;p16"/>
          <p:cNvSpPr txBox="1"/>
          <p:nvPr/>
        </p:nvSpPr>
        <p:spPr>
          <a:xfrm>
            <a:off x="264875" y="3233925"/>
            <a:ext cx="63321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function show_description(id){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let x = document.getElementById("descrizione" + id);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if (x.style.display === "none"){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x.style.display = "block";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}else{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x.style.display = "none";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325" y="1031188"/>
            <a:ext cx="2478061" cy="2929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/>
        </p:nvSpPr>
        <p:spPr>
          <a:xfrm>
            <a:off x="55450" y="591350"/>
            <a:ext cx="3000000" cy="446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</a:t>
            </a:r>
            <a:r>
              <a:rPr lang="it" sz="1200">
                <a:solidFill>
                  <a:schemeClr val="dk1"/>
                </a:solidFill>
              </a:rPr>
              <a:t>.choice__grid-album{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display: flex;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align-items: center;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justify-content: space-around;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flex-direction: row;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flex-wrap: wrap;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.albumBoxClass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position:relative;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display: flex;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flex-direction: column;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.choice__grid-album img{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height: 300px;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width: 300px;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margin: 60px;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border-radius: 10px;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cursor: pointer;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position: relative;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2759600" y="-203225"/>
            <a:ext cx="3000000" cy="56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</a:t>
            </a:r>
            <a:r>
              <a:rPr lang="it" sz="1200">
                <a:solidFill>
                  <a:schemeClr val="dk1"/>
                </a:solidFill>
              </a:rPr>
              <a:t> .descriptionClass{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color: black;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font-size: 1.5em;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text-align: center;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display: none;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font-family: 'Open Sans', sans-serif;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word-spacing: 1px;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position: absolute;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background-color: #466b5ed5;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border-radius: 50px;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z-index: 2;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box-sizing: border-box;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padding: 20px;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.material-icons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font-family: 'Material Icons';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font-size: 24px;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color: red;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cursor:pointer;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box-shadow: 0 0 10px #000000;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border-radius: 10px;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position: absolute;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top: 75px;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right: 75px;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background-color: white;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5956575" y="52100"/>
            <a:ext cx="30000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.material-icons-canc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font-family: 'Material Icons';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color: #28466B;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cursor:pointer;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border-radius: 10px;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position: absolute;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top: -10px;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right: -20px;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.material-icons:hover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background-color: #28466b5e;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.fa-heart-broken:hover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background-color: #28466b5e;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93" name="Google Shape;93;p17"/>
          <p:cNvSpPr txBox="1"/>
          <p:nvPr/>
        </p:nvSpPr>
        <p:spPr>
          <a:xfrm>
            <a:off x="187100" y="12955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CSS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317900" y="270425"/>
            <a:ext cx="30924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BARRA DI RICERCA</a:t>
            </a:r>
            <a:endParaRPr/>
          </a:p>
        </p:txBody>
      </p:sp>
      <p:sp>
        <p:nvSpPr>
          <p:cNvPr id="99" name="Google Shape;99;p18"/>
          <p:cNvSpPr txBox="1"/>
          <p:nvPr/>
        </p:nvSpPr>
        <p:spPr>
          <a:xfrm>
            <a:off x="317900" y="1364675"/>
            <a:ext cx="8254500" cy="40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document.querySelector("#searchbar").addEventListener("keyup", search);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function search(){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let input = document.getElementById("searchbar");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let filter = input.value.toUpperCase();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let gridS = document.getElementById("grid-album");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let albumsearch =  gridS.getElementsByClassName("albumBoxClass");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for (let index = 0; index &lt; albumsearch.length; index++)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let h1 = albumsearch[index].getElementsByTagName("h1")[0];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let result = h1.innerText;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if (result.toUpperCase().indexOf(filter) &gt; -1)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  albumsearch[index].style.display = "";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} else {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  albumsearch[index].style.display = "none";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      }  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    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300">
                <a:solidFill>
                  <a:schemeClr val="dk1"/>
                </a:solidFill>
              </a:rPr>
              <a:t>}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" name="Google Shape;100;p18"/>
          <p:cNvSpPr txBox="1"/>
          <p:nvPr/>
        </p:nvSpPr>
        <p:spPr>
          <a:xfrm>
            <a:off x="3846725" y="85550"/>
            <a:ext cx="57090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&lt;div id="ricerca"&gt;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  &lt;div id="container"&gt;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    &lt;input type="text" id="searchbar" placeholder="Search..." &gt;    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  &lt;/div&gt;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&lt;/div&gt;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317900" y="877175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JAVASCRIPT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02" name="Google Shape;102;p18"/>
          <p:cNvSpPr txBox="1"/>
          <p:nvPr/>
        </p:nvSpPr>
        <p:spPr>
          <a:xfrm>
            <a:off x="7559075" y="49900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HTML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1165850" y="1945175"/>
            <a:ext cx="6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249375" y="572875"/>
            <a:ext cx="35910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#ricerca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margin: 150px 0 150px 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#container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height: 80px;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box-sizing: border-box;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box-shadow: 0 0 10px #cecece;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max-width: 640px;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background: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justify-content: flex-start;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display: flex;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padding-left: 40px;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align-items: center;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line-height: 24px;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border-radius: 100px;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flex-basis: 100%;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/>
          </a:p>
        </p:txBody>
      </p:sp>
      <p:sp>
        <p:nvSpPr>
          <p:cNvPr id="109" name="Google Shape;109;p19"/>
          <p:cNvSpPr txBox="1"/>
          <p:nvPr/>
        </p:nvSpPr>
        <p:spPr>
          <a:xfrm>
            <a:off x="3634750" y="286800"/>
            <a:ext cx="35910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#ins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font-size: 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line-height: 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color: #aaa;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flex-basis: 80%;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width: 100%;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input[type=text]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width: 90%;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display: flex;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border: 2px solid #ccc;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border-radius: 6px;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font-size: 42px;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input[type=text]:focus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transition: all 0.7s ease;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background-color: #28466b52;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10" name="Google Shape;110;p19"/>
          <p:cNvSpPr txBox="1"/>
          <p:nvPr/>
        </p:nvSpPr>
        <p:spPr>
          <a:xfrm>
            <a:off x="187075" y="172675"/>
            <a:ext cx="149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CSS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 b="16245" l="9638" r="4985" t="14684"/>
          <a:stretch/>
        </p:blipFill>
        <p:spPr>
          <a:xfrm>
            <a:off x="5816850" y="654625"/>
            <a:ext cx="2948925" cy="76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 rotWithShape="1">
          <a:blip r:embed="rId4">
            <a:alphaModFix/>
          </a:blip>
          <a:srcRect b="54194" l="34299" r="35625" t="31700"/>
          <a:stretch/>
        </p:blipFill>
        <p:spPr>
          <a:xfrm>
            <a:off x="5816850" y="1839200"/>
            <a:ext cx="2948924" cy="79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00" y="152400"/>
            <a:ext cx="4074626" cy="386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4476" y="121225"/>
            <a:ext cx="305745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6825" y="49900"/>
            <a:ext cx="179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PREFERITI</a:t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71475" y="2524375"/>
            <a:ext cx="4010100" cy="25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var favorites = [ ];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function updateFavorites(){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let grid = document.getElementById('favorites').querySelector('.favorites__grid');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grid.innerHTML = '';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favorites.forEach( (element, index) =&gt;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element.titolo;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element.immagine;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227725" y="2171550"/>
            <a:ext cx="143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JAVASCRIPT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6" name="Google Shape;126;p21"/>
          <p:cNvSpPr txBox="1"/>
          <p:nvPr/>
        </p:nvSpPr>
        <p:spPr>
          <a:xfrm>
            <a:off x="4056925" y="-147200"/>
            <a:ext cx="5383800" cy="53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let albumBox = document.createElement("div");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albumBox.classList.add(['favorites__grid-album','favorite']);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albumBox.id = 'albumBoxID-' + index;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let image = document.createElement("img");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image.id = 'img' + index;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image.src = ("./img/" + element.immagine);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albumBox.appendChild(image);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let removeFavoriteButton = document.createElement("i");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removeFavoriteButton.className ="fas fa-heart-broken";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removeFavoriteButton.addEventListener("click", function()</a:t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    remove_favorite(index);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})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albumBox.appendChild(removeFavoriteButton);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let title = document.createElement("h1");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title.textContent = element.titolo;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albumBox.appendChild(title);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    grid.appendChild(albumBox);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  });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59175" y="1047125"/>
            <a:ext cx="40347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&lt;div id="favorites" class="favorites"&gt;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&lt;h1 id=fav&gt;Favorites&lt;/h1&gt;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&lt;div class="favorites__grid"&gt;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  &lt;/div&gt;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    &lt;/div&gt;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/>
        </p:nvSpPr>
        <p:spPr>
          <a:xfrm>
            <a:off x="260850" y="646925"/>
            <a:ext cx="69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chemeClr val="dk1"/>
                </a:solidFill>
              </a:rPr>
              <a:t>HTML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